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2"/>
    <p:sldId id="1238" r:id="rId3"/>
    <p:sldId id="1239" r:id="rId4"/>
    <p:sldId id="1240" r:id="rId5"/>
    <p:sldId id="1241" r:id="rId6"/>
    <p:sldId id="1242" r:id="rId7"/>
    <p:sldId id="1243" r:id="rId8"/>
    <p:sldId id="1244" r:id="rId9"/>
    <p:sldId id="1245" r:id="rId10"/>
    <p:sldId id="1246" r:id="rId11"/>
    <p:sldId id="1247" r:id="rId12"/>
    <p:sldId id="1248" r:id="rId13"/>
    <p:sldId id="1249" r:id="rId14"/>
    <p:sldId id="1250" r:id="rId15"/>
    <p:sldId id="1251" r:id="rId16"/>
    <p:sldId id="1253" r:id="rId17"/>
    <p:sldId id="1254" r:id="rId18"/>
    <p:sldId id="1256" r:id="rId19"/>
    <p:sldId id="1258" r:id="rId20"/>
    <p:sldId id="1260" r:id="rId21"/>
    <p:sldId id="1261" r:id="rId22"/>
    <p:sldId id="1262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综合测试卷一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（考查范围：七年级上册）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）学校给学生布置了一份特别的假期作业——为亲人写小传。以下是江同学的作业摘录，从中可看出此作业有利于（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原来，父亲第一次冲我发无名火是因为工作出现巨大变故。他也为对我发脾气而感到愧疚，但他不好意思跟我说，我们的心结解开了。父亲一直在为家庭努力工作，以后我也要多体谅他的辛苦。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释放学生学习压力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减轻过重作业负担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提升学生个人修养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树立终身学习观念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帮助学生调适逆反心理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塑造健全人格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引导学生与父母多沟通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增进相互理解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039754"/>
            <a:ext cx="11494992" cy="110121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95406" y="16039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）在某班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提高防护能力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主题班会上，同学们分享了以下做法，其中正确的是（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户外遇到雷雨天气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赶紧躲到大树下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上下楼梯人流量大时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不贸然弯腰系鞋带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遇到江边有人溺水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立即跳入江中施救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遭遇泥石流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沿着泥石流流向的垂直方向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向上方逃离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12772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7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）清晨，伴随着熟悉而有节奏的跑操广播声，某校又开始了新一天井然有序、活力满满的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晨练跑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活动。学校开展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晨练跑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活动是因为（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守护生命需要关注并养护精神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守护生命首先要关注自己的身体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锻炼身体就能实现生命的接续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只有通过体育锻炼才能磨砺意志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28368" y="21876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凉山女孩陈欢自从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岁踏入军营后，便开启了一段别样的人生旅程。从初入军营的懵懂姑娘，到荣获全国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三八红旗手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称号的巾帼榜样；从一名普通的通信兵，到优秀的连队政治指导员；从怀揣梦想的士兵，到肩负使命的全国人大代表，陈欢用实际行动证明，只要胸怀壮志、坚定信念，就能绽放光芒。这启示我们（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无论身在何处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走向何方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我们都要努力奋斗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实现自己的人生价值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只有到军营才能实现自己的人生价值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追求名利至上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成为优秀人才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立足个人追求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用梦想成就人生辉煌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26768" y="29004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共和国勋章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获得者李振声耕耘田野七十余年，创建了小麦育种新系统，开辟了小麦育种新方向，为实现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让中国人吃饱饭、吃好饭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的目标奋斗不已。这告诉我们要（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在实践中培养否定一切的精神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在奉献社会中欣赏与接纳自己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在挫折中锻造克服困难的意志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在劳动和创造中实现人生价值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34966" y="26196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本大题共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简答题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结伴同行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友谊常青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翻开朋友圈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我们一起回忆友谊时光。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七年级开学后的一次聊天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我们发现彼此有相似的经历。后来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我们经常在一起写作业、分享美食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偶尔有争吵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但事后都能和解。在我不开心的时候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你默默陪伴我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我做错事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你一边批评我一边帮我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你常常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但不允许别人说我不好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运用所学知识，请你说说怎样让友谊之树常青。（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需要用心去关怀对方。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需要学会尊重对方。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需要学会正确处理冲突。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需要学会正确对待交友中受到的伤害。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在我们成长的路上，有家人、老师、朋友的陪伴与支持，有我们对梦想的追求。某校七年级（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）班举行了一次以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成长路上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为主题的探究活动，请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感恩父母 珍惜友谊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我们常常感慨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时间都去哪儿了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感慨之余想要把更多的时间留给亲人和朋友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因为他们会让我们感受到家的温暖、友谊的力量。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）结合所学知识，请分别谈谈你对家和友谊的认识。（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家：家是我们身心的寄居之所，是我们心灵的港湾，家里有亲人，家中有亲情。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友谊：友谊是一种亲密的关系，是平等的、双向的，是一种心灵的相遇。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4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走近老师 珍惜情谊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谈到老师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同学们在会上畅所欲言。有的同学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希望老师上课时多给我们一些思考、讨论的时间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允许我们有不同的观点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有的同学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希望老师对每个人一视同仁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要允许我们犯错误和改正错误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有的同学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希望老师少拖堂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让我们该休息的时候休息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同学们的意见和建议大多都被老师接受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同时老师也对同学们提出了一些具体的要求。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）结合材料和所学知识，谈谈怎样才能与老师建立和谐的师生关系。（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面对老师的引领和指导，主动参与、勤学好问。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学会正确对待老师的表扬和批评。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彼此尊重，是我们与老师建立良好关系的开始。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在平等相待、相互促进的师生交往中，我们可以和老师成为朋友。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83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24884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追求梦想 努力奋斗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）少年有梦，不应止于心动，更要付诸行动。从自己初中阶段确立的发展目标中选择一个最具有挑战性的目标，或者从自己的人生梦想中选择一个最具有现实性的梦想，制订一份行动计划书。（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行动计划书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我的梦想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我的行动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743424"/>
            <a:ext cx="11521280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9131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示例：我的梦想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目标：考上重点高中　我的行动：制订合理的学习计划，合理安排学习时间；上课认真听讲，做好笔记，积极回答问题；课后及时完成作业，多做练习，遇到不懂的问题及时向老师和同学请教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7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父母是孩子成长路上不可替代的陪伴者，良好的亲子关系不仅关乎家庭的幸福安宁，也关乎国家发展、社会和谐稳定。以下是某校七年级（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）班阳阳同学家里于元旦开展的探究性学习活动，请你一起参与。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共读一本书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在家庭亲子阅读中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阳阳一家共读了《雷锋日记》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并摘录了这样一段文字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如果你是一颗粮食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你是否哺育了有用的生命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如果你是一颗最小的螺丝钉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你是否永远坚守在你生活的岗位上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你既然活着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你又是否为未来的人类的生活付出你的劳动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使世界一天天变得更美丽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我想问你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为未来带来了什么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）从《雷锋日记》中你感悟到怎样的人生是有意义的？（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061485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能够活出自己的人生，自食其力，实现自我价值；当别人需要帮助时，付出自己的爱心，无论大小，自愿承担责任；能够将个人理想与国家发展、民族复兴和人类命运结合起来。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48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分。每题只有一个选项是符合题意的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）有人说，世界上最厉害的东西是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时间＋复利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。为什么这么说？因为每天进步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％，一年之后的结果便是起初的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37.78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倍。这启示我们，努力实现梦想需要（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树立志向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坚持不懈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讲究方法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学会反思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88636" y="31409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400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共思一话题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在家庭亲子对话中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生命的思考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家庭内部开展了讨论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以下是妈妈和阳阳的观点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 sz="3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）请你运用所学知识，对妈妈和阳阳的观点进行综合评析。（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873572"/>
              </p:ext>
            </p:extLst>
          </p:nvPr>
        </p:nvGraphicFramePr>
        <p:xfrm>
          <a:off x="478582" y="2527400"/>
          <a:ext cx="11233248" cy="3474720"/>
        </p:xfrm>
        <a:graphic>
          <a:graphicData uri="http://schemas.openxmlformats.org/drawingml/2006/table">
            <a:tbl>
              <a:tblPr firstRow="1" firstCol="1" bandRow="1"/>
              <a:tblGrid>
                <a:gridCol w="5616624">
                  <a:extLst>
                    <a:ext uri="{9D8B030D-6E8A-4147-A177-3AD203B41FA5}">
                      <a16:colId xmlns:a16="http://schemas.microsoft.com/office/drawing/2014/main" val="2573404963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165792910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endParaRPr lang="en-US" altLang="zh-CN" sz="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妈妈</a:t>
                      </a: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生命是可以永恒的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守护生命就是养护精神。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977629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生命是不可以永恒的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守护生命就是爱护身体。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311140" algn="l"/>
                          <a:tab pos="7741285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阳阳</a:t>
                      </a: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2770103"/>
                  </a:ext>
                </a:extLst>
              </a:tr>
            </a:tbl>
          </a:graphicData>
        </a:graphic>
      </p:graphicFrame>
      <p:pic>
        <p:nvPicPr>
          <p:cNvPr id="3076" name="fm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790" y="2593198"/>
            <a:ext cx="737616" cy="130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fm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397" y="4353110"/>
            <a:ext cx="852869" cy="119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fm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fm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48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44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妈妈的观点和阳阳的观点都是片面的。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生命是不可以永恒的，生命来之不易：生命是独特的，生命是不可逆的，生命也是短暂的。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生命又是可以永恒的，个人的生命虽然短暂，但正是一代又一代的个体生命实现了人类生命的接续。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护生命首先要关注自己的身体，关心身体的状况，养成健康的生活方式；关注自己的内在感受，学会爱惜自己的身体；我们需要增强安全意识、自我保护意识，提高安全防范能力，掌握一些基本的自救自护方法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守护生命需要关注并养护我们的精神，我们的精神发育，需要物质的支持，但不完全受物质生活条件和外部环境的制约。只要我们守住自己的心灵，仍然可以看到真、善、美。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0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共话一人物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在家庭亲子交流中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爸爸和阳阳聊起了陆鸿。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在阴霾中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你的笑容给我们带来力量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感动中国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人物颁奖词所说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在陆鸿开设的残疾人扶贫创业基地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大家相互关爱、相互扶持。他说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因为自己淋过雨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所以想给别人撑把伞。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）请运用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活出生命的精彩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的相关知识，指出陆鸿的事迹给我们哪些启示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311140" algn="l"/>
                <a:tab pos="774128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我们不仅要关注自身的发展，而且要关切他人的生命，设身处地地思考并善待他人。让我们用真诚、热情、给予去感动、温暖他人，消融冷漠，共同营造一个互信、友善、和谐的社会。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48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）校合唱团选拔指挥，某同学成功当选，下框内容节选自他的自荐信。该同学的自荐信启示我们要（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我从小接受专业音乐教育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小学时曾担任合唱团指挥。我性格开朗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善于沟通和协调。相信我能够调动合唱团成员的积极性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让每次演出都取得理想效果。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重视他人评价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促进自我发展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参加实践活动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追逐名利回报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通过自我反思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及时发现缺点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学会欣赏自己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积极展示自我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299751"/>
            <a:ext cx="11521280" cy="122413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47134" y="17777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）在成长的岁月里，爷爷深沉的爱对小轩产生了深远的影响。他经常告诉小轩要严于律己，宽以待人，才能收获更多友谊。小轩摘录的以下语句与爷爷的教导一致的是（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责人之心责己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恕己之心恕人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择其善者而从之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其不善者而改之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常将有日思无日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莫把无时当有时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知我者谓我心忧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不知我者谓我何求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12772" y="25304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）中学生小雪在某短视频平台上结交了一位网友，对方约她周末见面，小雪应该（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坦诚相待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欣然接受网友邀约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公开网友信息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留言区征求意见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删除网友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拒绝与其继续交往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学会理性辨别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慎重地进行选择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07488" y="21069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黑龙江中考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）小美的朋友小慧生病住院，小美去看望她并帮她温习功课，她们之间的友谊更加深厚了。由此可见（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友谊不是一成不变的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友谊不能没有原则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呵护友谊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需要用心去关怀对方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呵护友谊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需要学会正确处理冲突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77900" y="21876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6529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凉山州中考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日是我国第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个教师节。老师是我们知识学习的指导者，也是我们精神成长的引路人。下列做法有助于建立良好师生关系的是（　　）</a:t>
            </a: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尊重老师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接纳不同风格的老师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只和自己喜欢的老师打招呼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只接受老师表扬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面对批评不以为然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独立自主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有问题不必麻烦老师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96320" y="22221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长春中考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）小春在给老师的毕业留言卡上写道：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我相信你能行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，您的这句话一直激励着我，让我一次次成为更好的自己。谢谢您，老师！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这让我们体味到（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老师是我们成长的引路人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榜样的力量是无穷的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情感是短暂的、不稳定的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情绪是会相互感染的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27899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）下图漫画启示我们（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要用行动表达对父母的孝敬之心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未成年子女有赡养扶助父母的义务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优良家风能够促进家庭幸福和谐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要弘扬勤俭节约的中华传统美德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67214" y="149640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2284</Words>
  <Application>Microsoft Office PowerPoint</Application>
  <PresentationFormat>自定义</PresentationFormat>
  <Paragraphs>132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602</cp:revision>
  <dcterms:created xsi:type="dcterms:W3CDTF">2020-11-06T05:24:00Z</dcterms:created>
  <dcterms:modified xsi:type="dcterms:W3CDTF">2025-11-16T02:22:23Z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